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C0A4F9-8F2E-4B83-8132-97D52F1D0F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84E73-C445-4B7C-A5C6-CE01E9BEA7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2E254-CA29-4D91-B232-0FE739CFFD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3B7B7-62F3-4529-8950-0FC62A85A9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AF222-0C29-403F-A584-38E4F6512E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777F0-0682-4D5C-A73D-7F78C45AC4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34E88-FB83-4A5F-B204-0412846F64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23DD9-A007-47CF-94FF-8AA363E96D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297F-086E-4276-BE5E-BA44764B1A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BECB6-33AB-4B60-9428-A1187369D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C8557-C9F8-46CF-B29A-9B565AE0DE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DE564-B366-4610-AF5D-3A33DA946A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ADBFA-93CB-42B2-9916-C33517825E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2118E-3FA9-4F5C-A754-8DF8708C2D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D7C49-D469-466D-AE0F-2CB880643B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0F1885FF-792F-4280-8C5E-EC789428F6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17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1" r:id="rId2"/>
    <p:sldLayoutId id="2147483690" r:id="rId3"/>
    <p:sldLayoutId id="2147483689" r:id="rId4"/>
    <p:sldLayoutId id="2147483688" r:id="rId5"/>
    <p:sldLayoutId id="2147483687" r:id="rId6"/>
    <p:sldLayoutId id="2147483686" r:id="rId7"/>
    <p:sldLayoutId id="2147483685" r:id="rId8"/>
    <p:sldLayoutId id="2147483684" r:id="rId9"/>
    <p:sldLayoutId id="2147483683" r:id="rId10"/>
    <p:sldLayoutId id="2147483682" r:id="rId11"/>
    <p:sldLayoutId id="2147483681" r:id="rId12"/>
    <p:sldLayoutId id="2147483680" r:id="rId13"/>
    <p:sldLayoutId id="2147483679" r:id="rId14"/>
    <p:sldLayoutId id="2147483678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Low Leg Injuries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Anatomy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Tape jobs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Achilles Tendon Tape Support</a:t>
            </a:r>
          </a:p>
          <a:p>
            <a:pPr eaLnBrk="1" hangingPunct="1"/>
            <a:r>
              <a:rPr lang="en-US" sz="2600" smtClean="0"/>
              <a:t>MTSS (Shin splint) Tape support</a:t>
            </a:r>
          </a:p>
        </p:txBody>
      </p:sp>
      <p:pic>
        <p:nvPicPr>
          <p:cNvPr id="15364" name="Picture 7" descr="Achilles Tap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4114800"/>
            <a:ext cx="2838450" cy="2128838"/>
          </a:xfrm>
          <a:noFill/>
        </p:spPr>
      </p:pic>
      <p:pic>
        <p:nvPicPr>
          <p:cNvPr id="15365" name="Picture 8" descr="Shin_splint_tapin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1828800"/>
            <a:ext cx="3727450" cy="3883025"/>
          </a:xfrm>
          <a:noFill/>
        </p:spPr>
      </p:pic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4648200" y="4495800"/>
            <a:ext cx="23622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4648200" y="1905000"/>
            <a:ext cx="23622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11"/>
          <p:cNvSpPr>
            <a:spLocks noChangeArrowheads="1"/>
          </p:cNvSpPr>
          <p:nvPr/>
        </p:nvSpPr>
        <p:spPr bwMode="auto">
          <a:xfrm>
            <a:off x="4724400" y="3352800"/>
            <a:ext cx="20574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12"/>
          <p:cNvSpPr>
            <a:spLocks noChangeArrowheads="1"/>
          </p:cNvSpPr>
          <p:nvPr/>
        </p:nvSpPr>
        <p:spPr bwMode="auto">
          <a:xfrm>
            <a:off x="4648200" y="3810000"/>
            <a:ext cx="18288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3"/>
          <p:cNvSpPr>
            <a:spLocks noChangeArrowheads="1"/>
          </p:cNvSpPr>
          <p:nvPr/>
        </p:nvSpPr>
        <p:spPr bwMode="auto">
          <a:xfrm>
            <a:off x="6400800" y="38862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4"/>
          <p:cNvSpPr txBox="1">
            <a:spLocks noChangeArrowheads="1"/>
          </p:cNvSpPr>
          <p:nvPr/>
        </p:nvSpPr>
        <p:spPr bwMode="auto">
          <a:xfrm>
            <a:off x="5105400" y="30480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MTSS Support</a:t>
            </a:r>
          </a:p>
        </p:txBody>
      </p:sp>
      <p:sp>
        <p:nvSpPr>
          <p:cNvPr id="15372" name="Text Box 15"/>
          <p:cNvSpPr txBox="1">
            <a:spLocks noChangeArrowheads="1"/>
          </p:cNvSpPr>
          <p:nvPr/>
        </p:nvSpPr>
        <p:spPr bwMode="auto">
          <a:xfrm>
            <a:off x="2209800" y="62484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Achilles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Have you ever had shin splints?</a:t>
            </a:r>
          </a:p>
          <a:p>
            <a:pPr eaLnBrk="1" hangingPunct="1"/>
            <a:r>
              <a:rPr lang="en-US" dirty="0" smtClean="0"/>
              <a:t>Did you know that there is a medical </a:t>
            </a:r>
            <a:r>
              <a:rPr lang="en-US" dirty="0" smtClean="0"/>
              <a:t>term for </a:t>
            </a:r>
            <a:r>
              <a:rPr lang="en-US" dirty="0" smtClean="0"/>
              <a:t>shin splints?</a:t>
            </a:r>
          </a:p>
          <a:p>
            <a:pPr eaLnBrk="1" hangingPunct="1"/>
            <a:r>
              <a:rPr lang="en-US" dirty="0" smtClean="0"/>
              <a:t>Can you figure out what it might be called?</a:t>
            </a:r>
          </a:p>
          <a:p>
            <a:pPr eaLnBrk="1" hangingPunct="1"/>
            <a:r>
              <a:rPr lang="en-US" dirty="0" smtClean="0"/>
              <a:t>Where is the pain located?</a:t>
            </a:r>
          </a:p>
          <a:p>
            <a:pPr eaLnBrk="1" hangingPunct="1"/>
            <a:r>
              <a:rPr lang="en-US" dirty="0" smtClean="0"/>
              <a:t>What causes shin splints?</a:t>
            </a:r>
          </a:p>
          <a:p>
            <a:pPr eaLnBrk="1" hangingPunct="1"/>
            <a:r>
              <a:rPr lang="en-US" dirty="0" smtClean="0"/>
              <a:t>What muscles are involved?</a:t>
            </a:r>
          </a:p>
          <a:p>
            <a:pPr eaLnBrk="1" hangingPunct="1"/>
            <a:r>
              <a:rPr lang="en-US" dirty="0" smtClean="0"/>
              <a:t>What would </a:t>
            </a:r>
            <a:r>
              <a:rPr lang="en-US" b="1" dirty="0" smtClean="0"/>
              <a:t>you</a:t>
            </a:r>
            <a:r>
              <a:rPr lang="en-US" dirty="0" smtClean="0"/>
              <a:t> name shin splints?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 Low Leg anatomy</a:t>
            </a:r>
          </a:p>
          <a:p>
            <a:pPr lvl="1" eaLnBrk="1" hangingPunct="1"/>
            <a:r>
              <a:rPr lang="en-US" smtClean="0"/>
              <a:t>Muscles</a:t>
            </a:r>
          </a:p>
          <a:p>
            <a:pPr lvl="2" eaLnBrk="1" hangingPunct="1"/>
            <a:r>
              <a:rPr lang="en-US" smtClean="0"/>
              <a:t>Origin, Insertion and Action</a:t>
            </a:r>
          </a:p>
          <a:p>
            <a:pPr lvl="1" eaLnBrk="1" hangingPunct="1"/>
            <a:r>
              <a:rPr lang="en-US" smtClean="0"/>
              <a:t>Bones</a:t>
            </a:r>
          </a:p>
          <a:p>
            <a:pPr lvl="2" eaLnBrk="1" hangingPunct="1"/>
            <a:r>
              <a:rPr lang="en-US" smtClean="0"/>
              <a:t>Landmarks</a:t>
            </a:r>
          </a:p>
          <a:p>
            <a:pPr eaLnBrk="1" hangingPunct="1"/>
            <a:r>
              <a:rPr lang="en-US" smtClean="0"/>
              <a:t>Preview Low Leg Unit</a:t>
            </a:r>
          </a:p>
          <a:p>
            <a:pPr lvl="1" eaLnBrk="1" hangingPunct="1"/>
            <a:r>
              <a:rPr lang="en-US" smtClean="0"/>
              <a:t>Injuries to Low Leg</a:t>
            </a:r>
          </a:p>
          <a:p>
            <a:pPr lvl="1" eaLnBrk="1" hangingPunct="1"/>
            <a:r>
              <a:rPr lang="en-US" smtClean="0"/>
              <a:t>Tape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Anatomy</a:t>
            </a:r>
          </a:p>
        </p:txBody>
      </p:sp>
      <p:pic>
        <p:nvPicPr>
          <p:cNvPr id="5127" name="Picture 7" descr="leg-skeletal-anatomy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462088"/>
            <a:ext cx="5029200" cy="4024312"/>
          </a:xfrm>
          <a:noFill/>
        </p:spPr>
      </p:pic>
      <p:pic>
        <p:nvPicPr>
          <p:cNvPr id="5128" name="Picture 8" descr="Muscle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62400" y="2286000"/>
            <a:ext cx="4572000" cy="4343400"/>
          </a:xfrm>
          <a:noFill/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1524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Bones</a:t>
            </a:r>
            <a:r>
              <a:rPr lang="en-US" sz="2400"/>
              <a:t>:</a:t>
            </a:r>
          </a:p>
          <a:p>
            <a:r>
              <a:rPr lang="en-US" sz="2400"/>
              <a:t>Tibia</a:t>
            </a:r>
          </a:p>
          <a:p>
            <a:r>
              <a:rPr lang="en-US" sz="2400"/>
              <a:t>Fibula</a:t>
            </a:r>
          </a:p>
          <a:p>
            <a:r>
              <a:rPr lang="en-US" sz="2400"/>
              <a:t>Femur</a:t>
            </a:r>
          </a:p>
          <a:p>
            <a:r>
              <a:rPr lang="en-US" sz="2400"/>
              <a:t>(Patella)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876800" y="381000"/>
            <a:ext cx="14954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/>
              <a:t>Muscles:</a:t>
            </a:r>
          </a:p>
          <a:p>
            <a:r>
              <a:rPr lang="en-US" sz="1400"/>
              <a:t>Gastroc</a:t>
            </a:r>
          </a:p>
          <a:p>
            <a:r>
              <a:rPr lang="en-US" sz="1400"/>
              <a:t>Soleus</a:t>
            </a:r>
          </a:p>
          <a:p>
            <a:r>
              <a:rPr lang="en-US" sz="1400"/>
              <a:t>Tibialis Anterior</a:t>
            </a:r>
          </a:p>
          <a:p>
            <a:r>
              <a:rPr lang="en-US" sz="1400"/>
              <a:t>Tibialis Posterior</a:t>
            </a:r>
          </a:p>
          <a:p>
            <a:r>
              <a:rPr lang="en-US" sz="1400"/>
              <a:t>Peronus Brevis</a:t>
            </a:r>
          </a:p>
          <a:p>
            <a:r>
              <a:rPr lang="en-US" sz="1400"/>
              <a:t>Peronus Longus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715000" y="3200400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Tibialis Anterior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5638800" y="685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5638800" y="838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019800" y="685800"/>
            <a:ext cx="1446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Achilles Tendon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9" grpId="0"/>
      <p:bldP spid="5130" grpId="0"/>
      <p:bldP spid="5131" grpId="0"/>
      <p:bldP spid="5132" grpId="0" animBg="1"/>
      <p:bldP spid="5133" grpId="0" animBg="1"/>
      <p:bldP spid="51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Achilles Tendon</a:t>
            </a:r>
          </a:p>
        </p:txBody>
      </p:sp>
      <p:pic>
        <p:nvPicPr>
          <p:cNvPr id="8195" name="Picture 7" descr="achilles-tend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247900"/>
            <a:ext cx="4191000" cy="2932113"/>
          </a:xfrm>
          <a:noFill/>
        </p:spPr>
      </p:pic>
      <p:sp>
        <p:nvSpPr>
          <p:cNvPr id="102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1295400"/>
            <a:ext cx="5105400" cy="5257800"/>
          </a:xfrm>
        </p:spPr>
        <p:txBody>
          <a:bodyPr/>
          <a:lstStyle/>
          <a:p>
            <a:pPr eaLnBrk="1" hangingPunct="1"/>
            <a:r>
              <a:rPr lang="en-US" sz="2600" smtClean="0"/>
              <a:t>Two Muscle Tendon</a:t>
            </a:r>
          </a:p>
          <a:p>
            <a:pPr lvl="1" eaLnBrk="1" hangingPunct="1"/>
            <a:r>
              <a:rPr lang="en-US" sz="2200" smtClean="0"/>
              <a:t>Gastrocnemius</a:t>
            </a:r>
          </a:p>
          <a:p>
            <a:pPr lvl="2" eaLnBrk="1" hangingPunct="1"/>
            <a:r>
              <a:rPr lang="en-US" sz="2100" smtClean="0"/>
              <a:t>Superficial</a:t>
            </a:r>
          </a:p>
          <a:p>
            <a:pPr lvl="2" eaLnBrk="1" hangingPunct="1"/>
            <a:r>
              <a:rPr lang="en-US" sz="2100" smtClean="0"/>
              <a:t>O: Med &amp; Lat condyles of femur</a:t>
            </a:r>
          </a:p>
          <a:p>
            <a:pPr lvl="2" eaLnBrk="1" hangingPunct="1"/>
            <a:r>
              <a:rPr lang="en-US" sz="2100" smtClean="0"/>
              <a:t>I:  Calcaneus</a:t>
            </a:r>
          </a:p>
          <a:p>
            <a:pPr lvl="2" eaLnBrk="1" hangingPunct="1"/>
            <a:r>
              <a:rPr lang="en-US" sz="2100" smtClean="0"/>
              <a:t>A:  Plantarflexion of foot</a:t>
            </a:r>
          </a:p>
          <a:p>
            <a:pPr lvl="1" eaLnBrk="1" hangingPunct="1"/>
            <a:r>
              <a:rPr lang="en-US" sz="2200" smtClean="0"/>
              <a:t>Soleus</a:t>
            </a:r>
          </a:p>
          <a:p>
            <a:pPr lvl="2" eaLnBrk="1" hangingPunct="1"/>
            <a:r>
              <a:rPr lang="en-US" sz="2100" smtClean="0"/>
              <a:t>Deep</a:t>
            </a:r>
          </a:p>
          <a:p>
            <a:pPr lvl="2" eaLnBrk="1" hangingPunct="1"/>
            <a:r>
              <a:rPr lang="en-US" sz="2100" smtClean="0"/>
              <a:t>O: Posterior tibia &amp; fibula</a:t>
            </a:r>
          </a:p>
          <a:p>
            <a:pPr lvl="2" eaLnBrk="1" hangingPunct="1"/>
            <a:r>
              <a:rPr lang="en-US" sz="2100" smtClean="0"/>
              <a:t>I:  Calcaneus</a:t>
            </a:r>
          </a:p>
          <a:p>
            <a:pPr lvl="2" eaLnBrk="1" hangingPunct="1"/>
            <a:r>
              <a:rPr lang="en-US" sz="2100" smtClean="0"/>
              <a:t>Plantarflexion of foot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Tibialis Muscles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2438400" y="1719263"/>
            <a:ext cx="4038600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Tibialis Anterior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O:  Lat condyle of tibia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I:  Plantar surface of 1</a:t>
            </a:r>
            <a:r>
              <a:rPr lang="en-US" sz="2200" baseline="30000" smtClean="0"/>
              <a:t>st</a:t>
            </a:r>
            <a:r>
              <a:rPr lang="en-US" sz="2200" smtClean="0"/>
              <a:t> Metatarsal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A:  Dorisflex &amp; Invert foot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smtClean="0"/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Tibialis Posterior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O:  Posterior tibia &amp; fibula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I:  Plantar tarsals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A:  Plantarflex &amp; Invert foot</a:t>
            </a:r>
          </a:p>
        </p:txBody>
      </p:sp>
      <p:pic>
        <p:nvPicPr>
          <p:cNvPr id="9220" name="Picture 7" descr="Tibialis Anterio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364413" y="152400"/>
            <a:ext cx="1703387" cy="6553200"/>
          </a:xfrm>
          <a:noFill/>
        </p:spPr>
      </p:pic>
      <p:pic>
        <p:nvPicPr>
          <p:cNvPr id="9221" name="Picture 8" descr="Tibialis_posterio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2888" y="228600"/>
            <a:ext cx="1598612" cy="64770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Peroneus Muscles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err="1" smtClean="0"/>
              <a:t>Peroneus</a:t>
            </a:r>
            <a:r>
              <a:rPr lang="en-US" sz="2600" dirty="0" smtClean="0"/>
              <a:t> </a:t>
            </a:r>
            <a:r>
              <a:rPr lang="en-US" sz="2600" dirty="0" err="1" smtClean="0"/>
              <a:t>Longus</a:t>
            </a:r>
            <a:endParaRPr lang="en-US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(Superficial)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O:  Lateral proximal fibula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I:  Plantar 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Metatarsal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A:  </a:t>
            </a:r>
            <a:r>
              <a:rPr lang="en-US" sz="2200" dirty="0" err="1" smtClean="0"/>
              <a:t>Plantarflex</a:t>
            </a:r>
            <a:r>
              <a:rPr lang="en-US" sz="2200" dirty="0" smtClean="0"/>
              <a:t> &amp; </a:t>
            </a:r>
            <a:r>
              <a:rPr lang="en-US" sz="2200" dirty="0" err="1" smtClean="0"/>
              <a:t>eversion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err="1" smtClean="0"/>
              <a:t>Peroneus</a:t>
            </a:r>
            <a:r>
              <a:rPr lang="en-US" sz="2600" dirty="0" smtClean="0"/>
              <a:t> </a:t>
            </a:r>
            <a:r>
              <a:rPr lang="en-US" sz="2600" dirty="0" err="1" smtClean="0"/>
              <a:t>Brevis</a:t>
            </a:r>
            <a:endParaRPr lang="en-US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(Deep)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O:  Lateral low fibula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I:  Base of 5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MT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A:  </a:t>
            </a:r>
            <a:r>
              <a:rPr lang="en-US" sz="2200" dirty="0" err="1" smtClean="0"/>
              <a:t>Plantarflex</a:t>
            </a:r>
            <a:r>
              <a:rPr lang="en-US" sz="2200" dirty="0" smtClean="0"/>
              <a:t> &amp; </a:t>
            </a:r>
            <a:r>
              <a:rPr lang="en-US" sz="2200" dirty="0" err="1" smtClean="0"/>
              <a:t>eversion</a:t>
            </a:r>
            <a:endParaRPr lang="en-US" sz="2200" dirty="0" smtClean="0"/>
          </a:p>
        </p:txBody>
      </p:sp>
      <p:pic>
        <p:nvPicPr>
          <p:cNvPr id="14345" name="Picture 9" descr="Peroneus longus and Brev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5800" y="1295400"/>
            <a:ext cx="4497388" cy="4953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3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3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3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3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3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Low leg landmark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00600" y="228600"/>
            <a:ext cx="3154978" cy="6430964"/>
          </a:xfrm>
          <a:noFill/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543800" cy="808038"/>
          </a:xfrm>
        </p:spPr>
        <p:txBody>
          <a:bodyPr/>
          <a:lstStyle/>
          <a:p>
            <a:pPr eaLnBrk="1" hangingPunct="1"/>
            <a:r>
              <a:rPr lang="en-US" dirty="0" smtClean="0"/>
              <a:t>Bony Landmarks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44958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A:  Lateral </a:t>
            </a:r>
            <a:r>
              <a:rPr lang="en-US" sz="2200" dirty="0" err="1" smtClean="0"/>
              <a:t>Malleolus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B:  </a:t>
            </a:r>
            <a:r>
              <a:rPr lang="en-US" sz="2400" b="1" dirty="0" smtClean="0"/>
              <a:t>Distal </a:t>
            </a:r>
            <a:r>
              <a:rPr lang="en-US" sz="2400" b="1" dirty="0" err="1" smtClean="0"/>
              <a:t>Tibiofibular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Jt</a:t>
            </a:r>
            <a:endParaRPr lang="en-US" sz="22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C:  Fibula (Shaft)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D:  </a:t>
            </a:r>
            <a:r>
              <a:rPr lang="en-US" sz="2400" b="1" dirty="0" err="1" smtClean="0"/>
              <a:t>Interosseus</a:t>
            </a:r>
            <a:r>
              <a:rPr lang="en-US" sz="2400" b="1" dirty="0" smtClean="0"/>
              <a:t> Membrane</a:t>
            </a:r>
            <a:endParaRPr lang="en-US" sz="2200" b="1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sz="2200" dirty="0" smtClean="0"/>
              <a:t>E:  </a:t>
            </a:r>
            <a:r>
              <a:rPr lang="en-US" sz="2400" b="1" dirty="0" smtClean="0"/>
              <a:t>Proximal </a:t>
            </a:r>
            <a:r>
              <a:rPr lang="en-US" sz="2400" b="1" dirty="0" err="1" smtClean="0"/>
              <a:t>Tibiofibular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Jt</a:t>
            </a:r>
            <a:endParaRPr lang="en-US" sz="22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F:  Fibular Head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G:  Lateral </a:t>
            </a:r>
            <a:r>
              <a:rPr lang="en-US" sz="2200" dirty="0" err="1" smtClean="0"/>
              <a:t>Condyle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H:  </a:t>
            </a:r>
            <a:r>
              <a:rPr lang="en-US" sz="2800" b="1" dirty="0" err="1" smtClean="0"/>
              <a:t>Intercondylar</a:t>
            </a:r>
            <a:r>
              <a:rPr lang="en-US" sz="2800" b="1" dirty="0" smtClean="0"/>
              <a:t> Notch</a:t>
            </a:r>
            <a:endParaRPr lang="en-US" sz="22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I:  Medial </a:t>
            </a:r>
            <a:r>
              <a:rPr lang="en-US" sz="2200" dirty="0" err="1" smtClean="0"/>
              <a:t>Condyle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J:  </a:t>
            </a:r>
            <a:r>
              <a:rPr lang="en-US" sz="2200" dirty="0" err="1" smtClean="0"/>
              <a:t>Tibial</a:t>
            </a:r>
            <a:r>
              <a:rPr lang="en-US" sz="2200" dirty="0" smtClean="0"/>
              <a:t> </a:t>
            </a:r>
            <a:r>
              <a:rPr lang="en-US" sz="2200" dirty="0" err="1" smtClean="0"/>
              <a:t>Tuberosity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K:  </a:t>
            </a:r>
            <a:r>
              <a:rPr lang="en-US" sz="2800" b="1" dirty="0" smtClean="0"/>
              <a:t>Anterior Crest</a:t>
            </a:r>
            <a:endParaRPr lang="en-US" sz="22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L:  Tibia (Shaft)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M:  Medial </a:t>
            </a:r>
            <a:r>
              <a:rPr lang="en-US" sz="2200" dirty="0" err="1" smtClean="0"/>
              <a:t>Malleolus</a:t>
            </a:r>
            <a:endParaRPr lang="en-US" sz="2200" dirty="0" smtClean="0"/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609600" y="6248400"/>
            <a:ext cx="327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Items in bold: New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5" name="Picture 7" descr="achilles_tendon_ruptur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295400"/>
            <a:ext cx="3316288" cy="4830763"/>
          </a:xfrm>
          <a:noFill/>
        </p:spPr>
      </p:pic>
      <p:pic>
        <p:nvPicPr>
          <p:cNvPr id="17416" name="Picture 8" descr="shinsplint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24400" y="609600"/>
            <a:ext cx="3124200" cy="3124200"/>
          </a:xfrm>
          <a:noFill/>
        </p:spPr>
      </p:pic>
      <p:pic>
        <p:nvPicPr>
          <p:cNvPr id="17419" name="Picture 11" descr="Compartment-syndrome-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267200" y="3810000"/>
            <a:ext cx="3733800" cy="2717800"/>
          </a:xfrm>
          <a:noFill/>
        </p:spPr>
      </p:pic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Low Leg Injuries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7010400" y="1600200"/>
            <a:ext cx="15240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Medial </a:t>
            </a:r>
          </a:p>
          <a:p>
            <a:pPr>
              <a:spcBef>
                <a:spcPct val="50000"/>
              </a:spcBef>
            </a:pPr>
            <a:r>
              <a:rPr lang="en-US"/>
              <a:t>Tibial</a:t>
            </a:r>
          </a:p>
          <a:p>
            <a:pPr>
              <a:spcBef>
                <a:spcPct val="50000"/>
              </a:spcBef>
            </a:pPr>
            <a:r>
              <a:rPr lang="en-US"/>
              <a:t>Stress</a:t>
            </a:r>
          </a:p>
          <a:p>
            <a:pPr>
              <a:spcBef>
                <a:spcPct val="50000"/>
              </a:spcBef>
            </a:pPr>
            <a:r>
              <a:rPr lang="en-US"/>
              <a:t>Syndrome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749550" y="6477000"/>
            <a:ext cx="380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Anterior Compartment Syndrome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/>
      <p:bldP spid="17422" grpId="0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1661</TotalTime>
  <Words>320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Network</vt:lpstr>
      <vt:lpstr>Low Leg Injuries</vt:lpstr>
      <vt:lpstr>Introduction</vt:lpstr>
      <vt:lpstr>Objectives</vt:lpstr>
      <vt:lpstr>Anatomy</vt:lpstr>
      <vt:lpstr>Achilles Tendon</vt:lpstr>
      <vt:lpstr>Tibialis Muscles</vt:lpstr>
      <vt:lpstr>Peroneus Muscles</vt:lpstr>
      <vt:lpstr>Bony Landmarks</vt:lpstr>
      <vt:lpstr>Low Leg Injuries</vt:lpstr>
      <vt:lpstr>Tape jobs </vt:lpstr>
    </vt:vector>
  </TitlesOfParts>
  <Company>Amphitheater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Leg Injuries</dc:title>
  <dc:creator>jroche</dc:creator>
  <cp:lastModifiedBy>Nicholson Julia</cp:lastModifiedBy>
  <cp:revision>15</cp:revision>
  <dcterms:created xsi:type="dcterms:W3CDTF">2011-03-31T02:34:19Z</dcterms:created>
  <dcterms:modified xsi:type="dcterms:W3CDTF">2018-03-26T20:17:32Z</dcterms:modified>
</cp:coreProperties>
</file>